
<file path=[Content_Types].xml><?xml version="1.0" encoding="utf-8"?>
<Types xmlns="http://schemas.openxmlformats.org/package/2006/content-types">
  <Default Extension="fntdata" ContentType="application/x-fontdata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embedTrueTypeFonts="1" saveSubsetFonts="1" autoCompressPictures="0">
  <p:sldMasterIdLst>
    <p:sldMasterId id="2147483659" r:id="rId1"/>
  </p:sldMasterIdLst>
  <p:notesMasterIdLst>
    <p:notesMasterId r:id="rId11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</p:sldIdLst>
  <p:sldSz cx="9144000" cy="5143500" type="screen16x9"/>
  <p:notesSz cx="6858000" cy="9144000"/>
  <p:embeddedFontLst>
    <p:embeddedFont>
      <p:font typeface="Lato" panose="020F0502020204030203" pitchFamily="34" charset="0"/>
      <p:regular r:id="rId12"/>
      <p:bold r:id="rId13"/>
      <p:italic r:id="rId14"/>
      <p:boldItalic r:id="rId15"/>
    </p:embeddedFont>
    <p:embeddedFont>
      <p:font typeface="Montserrat" panose="00000500000000000000" pitchFamily="2" charset="0"/>
      <p:regular r:id="rId16"/>
      <p:bold r:id="rId17"/>
      <p:italic r:id="rId18"/>
      <p:boldItalic r:id="rId19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>
        <p15:guide id="1" orient="horz" pos="162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90" d="100"/>
          <a:sy n="90" d="100"/>
        </p:scale>
        <p:origin x="816" y="84"/>
      </p:cViewPr>
      <p:guideLst>
        <p:guide orient="horz" pos="162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font" Target="fonts/font2.fntdata"/><Relationship Id="rId18" Type="http://schemas.openxmlformats.org/officeDocument/2006/relationships/font" Target="fonts/font7.fntdata"/><Relationship Id="rId3" Type="http://schemas.openxmlformats.org/officeDocument/2006/relationships/slide" Target="slides/slide2.xml"/><Relationship Id="rId21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font" Target="fonts/font1.fntdata"/><Relationship Id="rId17" Type="http://schemas.openxmlformats.org/officeDocument/2006/relationships/font" Target="fonts/font6.fntdata"/><Relationship Id="rId2" Type="http://schemas.openxmlformats.org/officeDocument/2006/relationships/slide" Target="slides/slide1.xml"/><Relationship Id="rId16" Type="http://schemas.openxmlformats.org/officeDocument/2006/relationships/font" Target="fonts/font5.fntdata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font" Target="fonts/font4.fntdata"/><Relationship Id="rId23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font" Target="fonts/font8.fntdata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font" Target="fonts/font3.fntdata"/><Relationship Id="rId22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7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3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1" name="Google Shape;131;p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32" name="Google Shape;132;p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3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9" name="Google Shape;139;g13aefa9e6b5_0_42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40" name="Google Shape;140;g13aefa9e6b5_0_42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9" name="Google Shape;149;g13aefa9e6b5_0_398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50" name="Google Shape;150;g13aefa9e6b5_0_39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0" name="Google Shape;160;g13aefa9e6b5_2_3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1" name="Google Shape;161;g13aefa9e6b5_2_3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6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7" name="Google Shape;167;g13aefa9e6b5_2_4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68" name="Google Shape;168;g13aefa9e6b5_2_4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7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" name="Google Shape;174;g13aefa9e6b5_2_49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75" name="Google Shape;175;g13aefa9e6b5_2_49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8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1" name="Google Shape;181;g13aefa9e6b5_2_5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82" name="Google Shape;182;g13aefa9e6b5_2_5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8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8" name="Google Shape;188;g13aefa9e6b5_2_66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89" name="Google Shape;189;g13aefa9e6b5_2_6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9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5" name="Google Shape;195;g13aefa9e6b5_0_41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96" name="Google Shape;196;g13aefa9e6b5_0_41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2"/>
          <p:cNvSpPr/>
          <p:nvPr/>
        </p:nvSpPr>
        <p:spPr>
          <a:xfrm rot="5400000">
            <a:off x="7500300" y="505"/>
            <a:ext cx="1643700" cy="1643700"/>
          </a:xfrm>
          <a:prstGeom prst="diagStripe">
            <a:avLst>
              <a:gd name="adj" fmla="val 0"/>
            </a:avLst>
          </a:prstGeom>
          <a:solidFill>
            <a:schemeClr val="lt1">
              <a:alpha val="3030"/>
            </a:schemeClr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grpSp>
        <p:nvGrpSpPr>
          <p:cNvPr id="11" name="Google Shape;11;p2"/>
          <p:cNvGrpSpPr/>
          <p:nvPr/>
        </p:nvGrpSpPr>
        <p:grpSpPr>
          <a:xfrm>
            <a:off x="0" y="490"/>
            <a:ext cx="5153705" cy="5134399"/>
            <a:chOff x="0" y="75"/>
            <a:chExt cx="5153705" cy="5152950"/>
          </a:xfrm>
        </p:grpSpPr>
        <p:sp>
          <p:nvSpPr>
            <p:cNvPr id="12" name="Google Shape;12;p2"/>
            <p:cNvSpPr/>
            <p:nvPr/>
          </p:nvSpPr>
          <p:spPr>
            <a:xfrm rot="-5400000">
              <a:off x="455" y="-225"/>
              <a:ext cx="5152800" cy="51537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303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3" name="Google Shape;13;p2"/>
            <p:cNvSpPr/>
            <p:nvPr/>
          </p:nvSpPr>
          <p:spPr>
            <a:xfrm rot="-5400000">
              <a:off x="150" y="1145825"/>
              <a:ext cx="3996600" cy="3996900"/>
            </a:xfrm>
            <a:prstGeom prst="diagStripe">
              <a:avLst>
                <a:gd name="adj" fmla="val 58774"/>
              </a:avLst>
            </a:prstGeom>
            <a:solidFill>
              <a:schemeClr val="lt1">
                <a:alpha val="303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4" name="Google Shape;14;p2"/>
            <p:cNvSpPr/>
            <p:nvPr/>
          </p:nvSpPr>
          <p:spPr>
            <a:xfrm rot="-5400000">
              <a:off x="1646" y="-75"/>
              <a:ext cx="2299800" cy="2300100"/>
            </a:xfrm>
            <a:prstGeom prst="diagStripe">
              <a:avLst>
                <a:gd name="adj" fmla="val 50000"/>
              </a:avLst>
            </a:pr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5" name="Google Shape;15;p2"/>
            <p:cNvSpPr/>
            <p:nvPr/>
          </p:nvSpPr>
          <p:spPr>
            <a:xfrm flipH="1">
              <a:off x="652821" y="590035"/>
              <a:ext cx="2300100" cy="2299800"/>
            </a:xfrm>
            <a:prstGeom prst="diagStripe">
              <a:avLst>
                <a:gd name="adj" fmla="val 50000"/>
              </a:avLst>
            </a:pr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6" name="Google Shape;16;p2"/>
          <p:cNvSpPr txBox="1">
            <a:spLocks noGrp="1"/>
          </p:cNvSpPr>
          <p:nvPr>
            <p:ph type="ctrTitle"/>
          </p:nvPr>
        </p:nvSpPr>
        <p:spPr>
          <a:xfrm>
            <a:off x="3537150" y="1578400"/>
            <a:ext cx="5017500" cy="15789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4000"/>
              <a:buNone/>
              <a:defRPr sz="4000"/>
            </a:lvl1pPr>
            <a:lvl2pPr lvl="1">
              <a:spcBef>
                <a:spcPts val="0"/>
              </a:spcBef>
              <a:spcAft>
                <a:spcPts val="0"/>
              </a:spcAft>
              <a:buSzPts val="4000"/>
              <a:buNone/>
              <a:defRPr sz="4000"/>
            </a:lvl2pPr>
            <a:lvl3pPr lvl="2">
              <a:spcBef>
                <a:spcPts val="0"/>
              </a:spcBef>
              <a:spcAft>
                <a:spcPts val="0"/>
              </a:spcAft>
              <a:buSzPts val="4000"/>
              <a:buNone/>
              <a:defRPr sz="4000"/>
            </a:lvl3pPr>
            <a:lvl4pPr lvl="3">
              <a:spcBef>
                <a:spcPts val="0"/>
              </a:spcBef>
              <a:spcAft>
                <a:spcPts val="0"/>
              </a:spcAft>
              <a:buSzPts val="4000"/>
              <a:buNone/>
              <a:defRPr sz="4000"/>
            </a:lvl4pPr>
            <a:lvl5pPr lvl="4">
              <a:spcBef>
                <a:spcPts val="0"/>
              </a:spcBef>
              <a:spcAft>
                <a:spcPts val="0"/>
              </a:spcAft>
              <a:buSzPts val="4000"/>
              <a:buNone/>
              <a:defRPr sz="4000"/>
            </a:lvl5pPr>
            <a:lvl6pPr lvl="5">
              <a:spcBef>
                <a:spcPts val="0"/>
              </a:spcBef>
              <a:spcAft>
                <a:spcPts val="0"/>
              </a:spcAft>
              <a:buSzPts val="4000"/>
              <a:buNone/>
              <a:defRPr sz="4000"/>
            </a:lvl6pPr>
            <a:lvl7pPr lvl="6">
              <a:spcBef>
                <a:spcPts val="0"/>
              </a:spcBef>
              <a:spcAft>
                <a:spcPts val="0"/>
              </a:spcAft>
              <a:buSzPts val="4000"/>
              <a:buNone/>
              <a:defRPr sz="4000"/>
            </a:lvl7pPr>
            <a:lvl8pPr lvl="7">
              <a:spcBef>
                <a:spcPts val="0"/>
              </a:spcBef>
              <a:spcAft>
                <a:spcPts val="0"/>
              </a:spcAft>
              <a:buSzPts val="4000"/>
              <a:buNone/>
              <a:defRPr sz="4000"/>
            </a:lvl8pPr>
            <a:lvl9pPr lvl="8">
              <a:spcBef>
                <a:spcPts val="0"/>
              </a:spcBef>
              <a:spcAft>
                <a:spcPts val="0"/>
              </a:spcAft>
              <a:buSzPts val="4000"/>
              <a:buNone/>
              <a:defRPr sz="4000"/>
            </a:lvl9pPr>
          </a:lstStyle>
          <a:p>
            <a:endParaRPr/>
          </a:p>
        </p:txBody>
      </p:sp>
      <p:sp>
        <p:nvSpPr>
          <p:cNvPr id="17" name="Google Shape;17;p2"/>
          <p:cNvSpPr txBox="1">
            <a:spLocks noGrp="1"/>
          </p:cNvSpPr>
          <p:nvPr>
            <p:ph type="subTitle" idx="1"/>
          </p:nvPr>
        </p:nvSpPr>
        <p:spPr>
          <a:xfrm>
            <a:off x="5083950" y="3924925"/>
            <a:ext cx="3470700" cy="506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/>
            </a:lvl1pPr>
            <a:lvl2pPr lvl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2pPr>
            <a:lvl3pPr lvl="2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3pPr>
            <a:lvl4pPr lvl="3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4pPr>
            <a:lvl5pPr lvl="4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5pPr>
            <a:lvl6pPr lvl="5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6pPr>
            <a:lvl7pPr lvl="6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7pPr>
            <a:lvl8pPr lvl="7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8pPr>
            <a:lvl9pPr lvl="8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9pPr>
          </a:lstStyle>
          <a:p>
            <a:endParaRPr/>
          </a:p>
        </p:txBody>
      </p:sp>
      <p:sp>
        <p:nvSpPr>
          <p:cNvPr id="18" name="Google Shape;18;p2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0" name="Google Shape;20;p3"/>
          <p:cNvGrpSpPr/>
          <p:nvPr/>
        </p:nvGrpSpPr>
        <p:grpSpPr>
          <a:xfrm>
            <a:off x="4406400" y="0"/>
            <a:ext cx="4737600" cy="5143065"/>
            <a:chOff x="4406400" y="0"/>
            <a:chExt cx="4737600" cy="5143065"/>
          </a:xfrm>
        </p:grpSpPr>
        <p:sp>
          <p:nvSpPr>
            <p:cNvPr id="21" name="Google Shape;21;p3"/>
            <p:cNvSpPr/>
            <p:nvPr/>
          </p:nvSpPr>
          <p:spPr>
            <a:xfrm rot="5400000">
              <a:off x="4408200" y="-1800"/>
              <a:ext cx="4734000" cy="4737600"/>
            </a:xfrm>
            <a:prstGeom prst="diagStripe">
              <a:avLst>
                <a:gd name="adj" fmla="val 49469"/>
              </a:avLst>
            </a:prstGeom>
            <a:solidFill>
              <a:schemeClr val="lt1">
                <a:alpha val="346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2" name="Google Shape;22;p3"/>
            <p:cNvSpPr/>
            <p:nvPr/>
          </p:nvSpPr>
          <p:spPr>
            <a:xfrm rot="5400000">
              <a:off x="4841125" y="5700"/>
              <a:ext cx="4298100" cy="4286700"/>
            </a:xfrm>
            <a:prstGeom prst="diagStripe">
              <a:avLst>
                <a:gd name="adj" fmla="val 0"/>
              </a:avLst>
            </a:prstGeom>
            <a:solidFill>
              <a:schemeClr val="lt1">
                <a:alpha val="346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3" name="Google Shape;23;p3"/>
            <p:cNvSpPr/>
            <p:nvPr/>
          </p:nvSpPr>
          <p:spPr>
            <a:xfrm rot="-5400000">
              <a:off x="5618399" y="1236468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4" name="Google Shape;24;p3"/>
            <p:cNvSpPr/>
            <p:nvPr/>
          </p:nvSpPr>
          <p:spPr>
            <a:xfrm flipH="1">
              <a:off x="5849857" y="1443956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5" name="Google Shape;25;p3"/>
            <p:cNvSpPr/>
            <p:nvPr/>
          </p:nvSpPr>
          <p:spPr>
            <a:xfrm rot="-5400000">
              <a:off x="5987081" y="2469465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6" name="Google Shape;26;p3"/>
            <p:cNvSpPr/>
            <p:nvPr/>
          </p:nvSpPr>
          <p:spPr>
            <a:xfrm flipH="1">
              <a:off x="6222115" y="2676953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7" name="Google Shape;27;p3"/>
            <p:cNvSpPr/>
            <p:nvPr/>
          </p:nvSpPr>
          <p:spPr>
            <a:xfrm rot="-5400000">
              <a:off x="6675341" y="1862018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8" name="Google Shape;28;p3"/>
            <p:cNvSpPr/>
            <p:nvPr/>
          </p:nvSpPr>
          <p:spPr>
            <a:xfrm flipH="1">
              <a:off x="6908099" y="2069505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29" name="Google Shape;29;p3"/>
            <p:cNvSpPr/>
            <p:nvPr/>
          </p:nvSpPr>
          <p:spPr>
            <a:xfrm rot="-5400000">
              <a:off x="6861141" y="2477810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0" name="Google Shape;30;p3"/>
            <p:cNvSpPr/>
            <p:nvPr/>
          </p:nvSpPr>
          <p:spPr>
            <a:xfrm flipH="1">
              <a:off x="7965266" y="2692963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1" name="Google Shape;31;p3"/>
            <p:cNvSpPr/>
            <p:nvPr/>
          </p:nvSpPr>
          <p:spPr>
            <a:xfrm flipH="1">
              <a:off x="8145082" y="3308755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2" name="Google Shape;32;p3"/>
            <p:cNvSpPr/>
            <p:nvPr/>
          </p:nvSpPr>
          <p:spPr>
            <a:xfrm rot="-5400000">
              <a:off x="7047599" y="3095015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3" name="Google Shape;33;p3"/>
            <p:cNvSpPr/>
            <p:nvPr/>
          </p:nvSpPr>
          <p:spPr>
            <a:xfrm flipH="1">
              <a:off x="7276649" y="3302502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4" name="Google Shape;34;p3"/>
            <p:cNvSpPr/>
            <p:nvPr/>
          </p:nvSpPr>
          <p:spPr>
            <a:xfrm rot="-5400000">
              <a:off x="7227414" y="3710807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5" name="Google Shape;35;p3"/>
            <p:cNvSpPr/>
            <p:nvPr/>
          </p:nvSpPr>
          <p:spPr>
            <a:xfrm flipH="1">
              <a:off x="7462448" y="3918294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6" name="Google Shape;36;p3"/>
            <p:cNvSpPr/>
            <p:nvPr/>
          </p:nvSpPr>
          <p:spPr>
            <a:xfrm rot="-5400000">
              <a:off x="8102491" y="3718473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7" name="Google Shape;37;p3"/>
            <p:cNvSpPr/>
            <p:nvPr/>
          </p:nvSpPr>
          <p:spPr>
            <a:xfrm flipH="1">
              <a:off x="8334533" y="3925960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38" name="Google Shape;38;p3"/>
            <p:cNvSpPr/>
            <p:nvPr/>
          </p:nvSpPr>
          <p:spPr>
            <a:xfrm rot="-5400000">
              <a:off x="8288290" y="4334265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39" name="Google Shape;39;p3"/>
          <p:cNvSpPr txBox="1">
            <a:spLocks noGrp="1"/>
          </p:cNvSpPr>
          <p:nvPr>
            <p:ph type="title"/>
          </p:nvPr>
        </p:nvSpPr>
        <p:spPr>
          <a:xfrm>
            <a:off x="823850" y="2053000"/>
            <a:ext cx="4587000" cy="11487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40" name="Google Shape;40;p3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body" type="tx">
  <p:cSld name="TITLE_AND_BODY">
    <p:spTree>
      <p:nvGrpSpPr>
        <p:cNvPr id="1" name="Shape 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2" name="Google Shape;42;p4"/>
          <p:cNvGrpSpPr/>
          <p:nvPr/>
        </p:nvGrpSpPr>
        <p:grpSpPr>
          <a:xfrm>
            <a:off x="0" y="381001"/>
            <a:ext cx="1037850" cy="1016287"/>
            <a:chOff x="0" y="381001"/>
            <a:chExt cx="1037850" cy="1016287"/>
          </a:xfrm>
        </p:grpSpPr>
        <p:sp>
          <p:nvSpPr>
            <p:cNvPr id="43" name="Google Shape;43;p4"/>
            <p:cNvSpPr/>
            <p:nvPr/>
          </p:nvSpPr>
          <p:spPr>
            <a:xfrm rot="-5400000">
              <a:off x="0" y="381001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44" name="Google Shape;44;p4"/>
            <p:cNvSpPr/>
            <p:nvPr/>
          </p:nvSpPr>
          <p:spPr>
            <a:xfrm flipH="1">
              <a:off x="229050" y="588489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45" name="Google Shape;45;p4"/>
          <p:cNvSpPr txBox="1">
            <a:spLocks noGrp="1"/>
          </p:cNvSpPr>
          <p:nvPr>
            <p:ph type="title"/>
          </p:nvPr>
        </p:nvSpPr>
        <p:spPr>
          <a:xfrm>
            <a:off x="1297500" y="393750"/>
            <a:ext cx="7038900" cy="914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>
            <a:endParaRPr/>
          </a:p>
        </p:txBody>
      </p:sp>
      <p:sp>
        <p:nvSpPr>
          <p:cNvPr id="46" name="Google Shape;46;p4"/>
          <p:cNvSpPr txBox="1">
            <a:spLocks noGrp="1"/>
          </p:cNvSpPr>
          <p:nvPr>
            <p:ph type="body" idx="1"/>
          </p:nvPr>
        </p:nvSpPr>
        <p:spPr>
          <a:xfrm>
            <a:off x="1297500" y="1567550"/>
            <a:ext cx="7038900" cy="2911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11150">
              <a:spcBef>
                <a:spcPts val="0"/>
              </a:spcBef>
              <a:spcAft>
                <a:spcPts val="0"/>
              </a:spcAft>
              <a:buSzPts val="1300"/>
              <a:buChar char="●"/>
              <a:defRPr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/>
            </a:lvl9pPr>
          </a:lstStyle>
          <a:p>
            <a:endParaRPr/>
          </a:p>
        </p:txBody>
      </p:sp>
      <p:sp>
        <p:nvSpPr>
          <p:cNvPr id="47" name="Google Shape;47;p4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wo columns" type="twoColTx">
  <p:cSld name="TITLE_AND_TWO_COLUMNS">
    <p:spTree>
      <p:nvGrpSpPr>
        <p:cNvPr id="1" name="Shape 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9" name="Google Shape;49;p5"/>
          <p:cNvGrpSpPr/>
          <p:nvPr/>
        </p:nvGrpSpPr>
        <p:grpSpPr>
          <a:xfrm>
            <a:off x="0" y="381001"/>
            <a:ext cx="1037850" cy="1016287"/>
            <a:chOff x="0" y="381001"/>
            <a:chExt cx="1037850" cy="1016287"/>
          </a:xfrm>
        </p:grpSpPr>
        <p:sp>
          <p:nvSpPr>
            <p:cNvPr id="50" name="Google Shape;50;p5"/>
            <p:cNvSpPr/>
            <p:nvPr/>
          </p:nvSpPr>
          <p:spPr>
            <a:xfrm rot="-5400000">
              <a:off x="0" y="381001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1" name="Google Shape;51;p5"/>
            <p:cNvSpPr/>
            <p:nvPr/>
          </p:nvSpPr>
          <p:spPr>
            <a:xfrm flipH="1">
              <a:off x="229050" y="588489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52" name="Google Shape;52;p5"/>
          <p:cNvSpPr txBox="1">
            <a:spLocks noGrp="1"/>
          </p:cNvSpPr>
          <p:nvPr>
            <p:ph type="title"/>
          </p:nvPr>
        </p:nvSpPr>
        <p:spPr>
          <a:xfrm>
            <a:off x="1297500" y="393750"/>
            <a:ext cx="7038900" cy="914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>
            <a:endParaRPr/>
          </a:p>
        </p:txBody>
      </p:sp>
      <p:sp>
        <p:nvSpPr>
          <p:cNvPr id="53" name="Google Shape;53;p5"/>
          <p:cNvSpPr txBox="1">
            <a:spLocks noGrp="1"/>
          </p:cNvSpPr>
          <p:nvPr>
            <p:ph type="body" idx="1"/>
          </p:nvPr>
        </p:nvSpPr>
        <p:spPr>
          <a:xfrm>
            <a:off x="1297500" y="1567550"/>
            <a:ext cx="3403200" cy="2911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11150">
              <a:spcBef>
                <a:spcPts val="0"/>
              </a:spcBef>
              <a:spcAft>
                <a:spcPts val="0"/>
              </a:spcAft>
              <a:buSzPts val="1300"/>
              <a:buChar char="●"/>
              <a:defRPr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/>
            </a:lvl9pPr>
          </a:lstStyle>
          <a:p>
            <a:endParaRPr/>
          </a:p>
        </p:txBody>
      </p:sp>
      <p:sp>
        <p:nvSpPr>
          <p:cNvPr id="54" name="Google Shape;54;p5"/>
          <p:cNvSpPr txBox="1">
            <a:spLocks noGrp="1"/>
          </p:cNvSpPr>
          <p:nvPr>
            <p:ph type="body" idx="2"/>
          </p:nvPr>
        </p:nvSpPr>
        <p:spPr>
          <a:xfrm>
            <a:off x="4933221" y="1567550"/>
            <a:ext cx="3403200" cy="2911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11150">
              <a:spcBef>
                <a:spcPts val="0"/>
              </a:spcBef>
              <a:spcAft>
                <a:spcPts val="0"/>
              </a:spcAft>
              <a:buSzPts val="1300"/>
              <a:buChar char="●"/>
              <a:defRPr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/>
            </a:lvl9pPr>
          </a:lstStyle>
          <a:p>
            <a:endParaRPr/>
          </a:p>
        </p:txBody>
      </p:sp>
      <p:sp>
        <p:nvSpPr>
          <p:cNvPr id="55" name="Google Shape;55;p5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5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57" name="Google Shape;57;p6"/>
          <p:cNvGrpSpPr/>
          <p:nvPr/>
        </p:nvGrpSpPr>
        <p:grpSpPr>
          <a:xfrm>
            <a:off x="0" y="381001"/>
            <a:ext cx="1037850" cy="1016287"/>
            <a:chOff x="0" y="381001"/>
            <a:chExt cx="1037850" cy="1016287"/>
          </a:xfrm>
        </p:grpSpPr>
        <p:sp>
          <p:nvSpPr>
            <p:cNvPr id="58" name="Google Shape;58;p6"/>
            <p:cNvSpPr/>
            <p:nvPr/>
          </p:nvSpPr>
          <p:spPr>
            <a:xfrm rot="-5400000">
              <a:off x="0" y="381001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59" name="Google Shape;59;p6"/>
            <p:cNvSpPr/>
            <p:nvPr/>
          </p:nvSpPr>
          <p:spPr>
            <a:xfrm flipH="1">
              <a:off x="229050" y="588489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60" name="Google Shape;60;p6"/>
          <p:cNvSpPr txBox="1">
            <a:spLocks noGrp="1"/>
          </p:cNvSpPr>
          <p:nvPr>
            <p:ph type="title"/>
          </p:nvPr>
        </p:nvSpPr>
        <p:spPr>
          <a:xfrm>
            <a:off x="1297500" y="393750"/>
            <a:ext cx="7038900" cy="914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>
            <a:endParaRPr/>
          </a:p>
        </p:txBody>
      </p:sp>
      <p:sp>
        <p:nvSpPr>
          <p:cNvPr id="61" name="Google Shape;61;p6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One column text">
  <p:cSld name="ONE_COLUMN_TEXT">
    <p:spTree>
      <p:nvGrpSpPr>
        <p:cNvPr id="1" name="Shape 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3" name="Google Shape;63;p7"/>
          <p:cNvGrpSpPr/>
          <p:nvPr/>
        </p:nvGrpSpPr>
        <p:grpSpPr>
          <a:xfrm>
            <a:off x="0" y="381001"/>
            <a:ext cx="1037850" cy="1016287"/>
            <a:chOff x="0" y="381001"/>
            <a:chExt cx="1037850" cy="1016287"/>
          </a:xfrm>
        </p:grpSpPr>
        <p:sp>
          <p:nvSpPr>
            <p:cNvPr id="64" name="Google Shape;64;p7"/>
            <p:cNvSpPr/>
            <p:nvPr/>
          </p:nvSpPr>
          <p:spPr>
            <a:xfrm rot="-5400000">
              <a:off x="0" y="381001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65" name="Google Shape;65;p7"/>
            <p:cNvSpPr/>
            <p:nvPr/>
          </p:nvSpPr>
          <p:spPr>
            <a:xfrm flipH="1">
              <a:off x="229050" y="588489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66" name="Google Shape;66;p7"/>
          <p:cNvSpPr txBox="1">
            <a:spLocks noGrp="1"/>
          </p:cNvSpPr>
          <p:nvPr>
            <p:ph type="title"/>
          </p:nvPr>
        </p:nvSpPr>
        <p:spPr>
          <a:xfrm>
            <a:off x="1297500" y="393750"/>
            <a:ext cx="3798900" cy="1493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>
            <a:endParaRPr/>
          </a:p>
        </p:txBody>
      </p:sp>
      <p:sp>
        <p:nvSpPr>
          <p:cNvPr id="67" name="Google Shape;67;p7"/>
          <p:cNvSpPr txBox="1">
            <a:spLocks noGrp="1"/>
          </p:cNvSpPr>
          <p:nvPr>
            <p:ph type="body" idx="1"/>
          </p:nvPr>
        </p:nvSpPr>
        <p:spPr>
          <a:xfrm>
            <a:off x="1297500" y="1972550"/>
            <a:ext cx="3798900" cy="24159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11150">
              <a:spcBef>
                <a:spcPts val="0"/>
              </a:spcBef>
              <a:spcAft>
                <a:spcPts val="0"/>
              </a:spcAft>
              <a:buSzPts val="1300"/>
              <a:buChar char="●"/>
              <a:defRPr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/>
            </a:lvl9pPr>
          </a:lstStyle>
          <a:p>
            <a:endParaRPr/>
          </a:p>
        </p:txBody>
      </p:sp>
      <p:sp>
        <p:nvSpPr>
          <p:cNvPr id="68" name="Google Shape;68;p7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Main point">
  <p:cSld name="MAIN_POINT">
    <p:spTree>
      <p:nvGrpSpPr>
        <p:cNvPr id="1" name="Shape 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0" name="Google Shape;70;p8"/>
          <p:cNvGrpSpPr/>
          <p:nvPr/>
        </p:nvGrpSpPr>
        <p:grpSpPr>
          <a:xfrm>
            <a:off x="4406400" y="0"/>
            <a:ext cx="4737600" cy="5143500"/>
            <a:chOff x="4406400" y="0"/>
            <a:chExt cx="4737600" cy="5143500"/>
          </a:xfrm>
        </p:grpSpPr>
        <p:sp>
          <p:nvSpPr>
            <p:cNvPr id="71" name="Google Shape;71;p8"/>
            <p:cNvSpPr/>
            <p:nvPr/>
          </p:nvSpPr>
          <p:spPr>
            <a:xfrm rot="5400000">
              <a:off x="4407900" y="-1500"/>
              <a:ext cx="4734600" cy="4737600"/>
            </a:xfrm>
            <a:prstGeom prst="diagStripe">
              <a:avLst>
                <a:gd name="adj" fmla="val 49469"/>
              </a:avLst>
            </a:prstGeom>
            <a:solidFill>
              <a:schemeClr val="lt1">
                <a:alpha val="346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2" name="Google Shape;72;p8"/>
            <p:cNvSpPr/>
            <p:nvPr/>
          </p:nvSpPr>
          <p:spPr>
            <a:xfrm rot="5400000">
              <a:off x="4840825" y="6000"/>
              <a:ext cx="4298700" cy="4286700"/>
            </a:xfrm>
            <a:prstGeom prst="diagStripe">
              <a:avLst>
                <a:gd name="adj" fmla="val 0"/>
              </a:avLst>
            </a:prstGeom>
            <a:solidFill>
              <a:schemeClr val="lt1">
                <a:alpha val="346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3" name="Google Shape;73;p8"/>
            <p:cNvSpPr/>
            <p:nvPr/>
          </p:nvSpPr>
          <p:spPr>
            <a:xfrm rot="-5400000">
              <a:off x="5618399" y="1236641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4" name="Google Shape;74;p8"/>
            <p:cNvSpPr/>
            <p:nvPr/>
          </p:nvSpPr>
          <p:spPr>
            <a:xfrm flipH="1">
              <a:off x="5849857" y="1444078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5" name="Google Shape;75;p8"/>
            <p:cNvSpPr/>
            <p:nvPr/>
          </p:nvSpPr>
          <p:spPr>
            <a:xfrm rot="-5400000">
              <a:off x="5987081" y="2469743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6" name="Google Shape;76;p8"/>
            <p:cNvSpPr/>
            <p:nvPr/>
          </p:nvSpPr>
          <p:spPr>
            <a:xfrm flipH="1">
              <a:off x="6222115" y="2677179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7" name="Google Shape;77;p8"/>
            <p:cNvSpPr/>
            <p:nvPr/>
          </p:nvSpPr>
          <p:spPr>
            <a:xfrm rot="-5400000">
              <a:off x="6675341" y="1862244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8" name="Google Shape;78;p8"/>
            <p:cNvSpPr/>
            <p:nvPr/>
          </p:nvSpPr>
          <p:spPr>
            <a:xfrm flipH="1">
              <a:off x="6908099" y="2069680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79" name="Google Shape;79;p8"/>
            <p:cNvSpPr/>
            <p:nvPr/>
          </p:nvSpPr>
          <p:spPr>
            <a:xfrm rot="-5400000">
              <a:off x="6861141" y="2478088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0" name="Google Shape;80;p8"/>
            <p:cNvSpPr/>
            <p:nvPr/>
          </p:nvSpPr>
          <p:spPr>
            <a:xfrm flipH="1">
              <a:off x="7965266" y="2693191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1" name="Google Shape;81;p8"/>
            <p:cNvSpPr/>
            <p:nvPr/>
          </p:nvSpPr>
          <p:spPr>
            <a:xfrm flipH="1">
              <a:off x="8145082" y="3309036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2" name="Google Shape;82;p8"/>
            <p:cNvSpPr/>
            <p:nvPr/>
          </p:nvSpPr>
          <p:spPr>
            <a:xfrm rot="-5400000">
              <a:off x="7047599" y="3095345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3" name="Google Shape;83;p8"/>
            <p:cNvSpPr/>
            <p:nvPr/>
          </p:nvSpPr>
          <p:spPr>
            <a:xfrm flipH="1">
              <a:off x="7276649" y="3302781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4" name="Google Shape;84;p8"/>
            <p:cNvSpPr/>
            <p:nvPr/>
          </p:nvSpPr>
          <p:spPr>
            <a:xfrm rot="-5400000">
              <a:off x="7227414" y="3711189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5" name="Google Shape;85;p8"/>
            <p:cNvSpPr/>
            <p:nvPr/>
          </p:nvSpPr>
          <p:spPr>
            <a:xfrm flipH="1">
              <a:off x="7462448" y="3918625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6" name="Google Shape;86;p8"/>
            <p:cNvSpPr/>
            <p:nvPr/>
          </p:nvSpPr>
          <p:spPr>
            <a:xfrm rot="-5400000">
              <a:off x="8102491" y="3718856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7" name="Google Shape;87;p8"/>
            <p:cNvSpPr/>
            <p:nvPr/>
          </p:nvSpPr>
          <p:spPr>
            <a:xfrm flipH="1">
              <a:off x="8334533" y="3926292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88" name="Google Shape;88;p8"/>
            <p:cNvSpPr/>
            <p:nvPr/>
          </p:nvSpPr>
          <p:spPr>
            <a:xfrm rot="-5400000">
              <a:off x="8288290" y="4334700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89" name="Google Shape;89;p8"/>
          <p:cNvSpPr txBox="1">
            <a:spLocks noGrp="1"/>
          </p:cNvSpPr>
          <p:nvPr>
            <p:ph type="title"/>
          </p:nvPr>
        </p:nvSpPr>
        <p:spPr>
          <a:xfrm>
            <a:off x="823850" y="866775"/>
            <a:ext cx="4587000" cy="35211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90" name="Google Shape;90;p8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title and description">
  <p:cSld name="SECTION_TITLE_AND_DESCRIPTION">
    <p:spTree>
      <p:nvGrpSpPr>
        <p:cNvPr id="1" name="Shape 9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2" name="Google Shape;92;p9"/>
          <p:cNvGrpSpPr/>
          <p:nvPr/>
        </p:nvGrpSpPr>
        <p:grpSpPr>
          <a:xfrm>
            <a:off x="0" y="381001"/>
            <a:ext cx="1037850" cy="1016287"/>
            <a:chOff x="0" y="381001"/>
            <a:chExt cx="1037850" cy="1016287"/>
          </a:xfrm>
        </p:grpSpPr>
        <p:sp>
          <p:nvSpPr>
            <p:cNvPr id="93" name="Google Shape;93;p9"/>
            <p:cNvSpPr/>
            <p:nvPr/>
          </p:nvSpPr>
          <p:spPr>
            <a:xfrm rot="-5400000">
              <a:off x="0" y="381001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94" name="Google Shape;94;p9"/>
            <p:cNvSpPr/>
            <p:nvPr/>
          </p:nvSpPr>
          <p:spPr>
            <a:xfrm flipH="1">
              <a:off x="229050" y="588489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95" name="Google Shape;95;p9"/>
          <p:cNvSpPr txBox="1">
            <a:spLocks noGrp="1"/>
          </p:cNvSpPr>
          <p:nvPr>
            <p:ph type="title"/>
          </p:nvPr>
        </p:nvSpPr>
        <p:spPr>
          <a:xfrm>
            <a:off x="1297500" y="1658325"/>
            <a:ext cx="3036300" cy="1751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>
            <a:endParaRPr/>
          </a:p>
        </p:txBody>
      </p:sp>
      <p:sp>
        <p:nvSpPr>
          <p:cNvPr id="96" name="Google Shape;96;p9"/>
          <p:cNvSpPr txBox="1">
            <a:spLocks noGrp="1"/>
          </p:cNvSpPr>
          <p:nvPr>
            <p:ph type="subTitle" idx="1"/>
          </p:nvPr>
        </p:nvSpPr>
        <p:spPr>
          <a:xfrm>
            <a:off x="1297500" y="3538000"/>
            <a:ext cx="3036300" cy="506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/>
            </a:lvl1pPr>
            <a:lvl2pPr lvl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2pPr>
            <a:lvl3pPr lvl="2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3pPr>
            <a:lvl4pPr lvl="3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4pPr>
            <a:lvl5pPr lvl="4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5pPr>
            <a:lvl6pPr lvl="5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6pPr>
            <a:lvl7pPr lvl="6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7pPr>
            <a:lvl8pPr lvl="7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8pPr>
            <a:lvl9pPr lvl="8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 sz="1300"/>
            </a:lvl9pPr>
          </a:lstStyle>
          <a:p>
            <a:endParaRPr/>
          </a:p>
        </p:txBody>
      </p:sp>
      <p:sp>
        <p:nvSpPr>
          <p:cNvPr id="97" name="Google Shape;97;p9"/>
          <p:cNvSpPr txBox="1">
            <a:spLocks noGrp="1"/>
          </p:cNvSpPr>
          <p:nvPr>
            <p:ph type="body" idx="2"/>
          </p:nvPr>
        </p:nvSpPr>
        <p:spPr>
          <a:xfrm>
            <a:off x="4648200" y="1696600"/>
            <a:ext cx="3676800" cy="2347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11150">
              <a:spcBef>
                <a:spcPts val="0"/>
              </a:spcBef>
              <a:spcAft>
                <a:spcPts val="0"/>
              </a:spcAft>
              <a:buSzPts val="1300"/>
              <a:buChar char="●"/>
              <a:defRPr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/>
            </a:lvl9pPr>
          </a:lstStyle>
          <a:p>
            <a:endParaRPr/>
          </a:p>
        </p:txBody>
      </p:sp>
      <p:sp>
        <p:nvSpPr>
          <p:cNvPr id="98" name="Google Shape;98;p9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aption">
  <p:cSld name="CAPTION_ONLY">
    <p:spTree>
      <p:nvGrpSpPr>
        <p:cNvPr id="1" name="Shape 9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0" name="Google Shape;100;p10"/>
          <p:cNvGrpSpPr/>
          <p:nvPr/>
        </p:nvGrpSpPr>
        <p:grpSpPr>
          <a:xfrm>
            <a:off x="0" y="4128572"/>
            <a:ext cx="698925" cy="684657"/>
            <a:chOff x="0" y="3785672"/>
            <a:chExt cx="698925" cy="684657"/>
          </a:xfrm>
        </p:grpSpPr>
        <p:sp>
          <p:nvSpPr>
            <p:cNvPr id="101" name="Google Shape;101;p10"/>
            <p:cNvSpPr/>
            <p:nvPr/>
          </p:nvSpPr>
          <p:spPr>
            <a:xfrm rot="-5400000">
              <a:off x="0" y="3785672"/>
              <a:ext cx="544800" cy="544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962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2" name="Google Shape;102;p10"/>
            <p:cNvSpPr/>
            <p:nvPr/>
          </p:nvSpPr>
          <p:spPr>
            <a:xfrm flipH="1">
              <a:off x="154125" y="3925529"/>
              <a:ext cx="544800" cy="544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962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03" name="Google Shape;103;p10"/>
          <p:cNvSpPr txBox="1">
            <a:spLocks noGrp="1"/>
          </p:cNvSpPr>
          <p:nvPr>
            <p:ph type="body" idx="1"/>
          </p:nvPr>
        </p:nvSpPr>
        <p:spPr>
          <a:xfrm>
            <a:off x="812725" y="4305375"/>
            <a:ext cx="6936000" cy="523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marL="457200" lvl="0" indent="-2286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300"/>
              <a:buNone/>
              <a:defRPr/>
            </a:lvl1pPr>
          </a:lstStyle>
          <a:p>
            <a:endParaRPr/>
          </a:p>
        </p:txBody>
      </p:sp>
      <p:sp>
        <p:nvSpPr>
          <p:cNvPr id="104" name="Google Shape;104;p10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ig number">
  <p:cSld name="BIG_NUMBER">
    <p:spTree>
      <p:nvGrpSpPr>
        <p:cNvPr id="1" name="Shape 10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6" name="Google Shape;106;p11"/>
          <p:cNvGrpSpPr/>
          <p:nvPr/>
        </p:nvGrpSpPr>
        <p:grpSpPr>
          <a:xfrm>
            <a:off x="4406400" y="0"/>
            <a:ext cx="4737600" cy="5143065"/>
            <a:chOff x="4406400" y="0"/>
            <a:chExt cx="4737600" cy="5143065"/>
          </a:xfrm>
        </p:grpSpPr>
        <p:sp>
          <p:nvSpPr>
            <p:cNvPr id="107" name="Google Shape;107;p11"/>
            <p:cNvSpPr/>
            <p:nvPr/>
          </p:nvSpPr>
          <p:spPr>
            <a:xfrm rot="5400000">
              <a:off x="4408200" y="-1800"/>
              <a:ext cx="4734000" cy="4737600"/>
            </a:xfrm>
            <a:prstGeom prst="diagStripe">
              <a:avLst>
                <a:gd name="adj" fmla="val 49469"/>
              </a:avLst>
            </a:prstGeom>
            <a:solidFill>
              <a:schemeClr val="lt1">
                <a:alpha val="346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8" name="Google Shape;108;p11"/>
            <p:cNvSpPr/>
            <p:nvPr/>
          </p:nvSpPr>
          <p:spPr>
            <a:xfrm rot="5400000">
              <a:off x="4841125" y="5700"/>
              <a:ext cx="4298100" cy="4286700"/>
            </a:xfrm>
            <a:prstGeom prst="diagStripe">
              <a:avLst>
                <a:gd name="adj" fmla="val 0"/>
              </a:avLst>
            </a:prstGeom>
            <a:solidFill>
              <a:schemeClr val="lt1">
                <a:alpha val="346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09" name="Google Shape;109;p11"/>
            <p:cNvSpPr/>
            <p:nvPr/>
          </p:nvSpPr>
          <p:spPr>
            <a:xfrm rot="-5400000">
              <a:off x="5618399" y="1236468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0" name="Google Shape;110;p11"/>
            <p:cNvSpPr/>
            <p:nvPr/>
          </p:nvSpPr>
          <p:spPr>
            <a:xfrm flipH="1">
              <a:off x="5849857" y="1443956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1" name="Google Shape;111;p11"/>
            <p:cNvSpPr/>
            <p:nvPr/>
          </p:nvSpPr>
          <p:spPr>
            <a:xfrm rot="-5400000">
              <a:off x="5987081" y="2469465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2" name="Google Shape;112;p11"/>
            <p:cNvSpPr/>
            <p:nvPr/>
          </p:nvSpPr>
          <p:spPr>
            <a:xfrm flipH="1">
              <a:off x="6222115" y="2676953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3" name="Google Shape;113;p11"/>
            <p:cNvSpPr/>
            <p:nvPr/>
          </p:nvSpPr>
          <p:spPr>
            <a:xfrm rot="-5400000">
              <a:off x="6675341" y="1862018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4" name="Google Shape;114;p11"/>
            <p:cNvSpPr/>
            <p:nvPr/>
          </p:nvSpPr>
          <p:spPr>
            <a:xfrm flipH="1">
              <a:off x="6908099" y="2069505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5" name="Google Shape;115;p11"/>
            <p:cNvSpPr/>
            <p:nvPr/>
          </p:nvSpPr>
          <p:spPr>
            <a:xfrm rot="-5400000">
              <a:off x="6861141" y="2477810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6" name="Google Shape;116;p11"/>
            <p:cNvSpPr/>
            <p:nvPr/>
          </p:nvSpPr>
          <p:spPr>
            <a:xfrm flipH="1">
              <a:off x="7965266" y="2692963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7" name="Google Shape;117;p11"/>
            <p:cNvSpPr/>
            <p:nvPr/>
          </p:nvSpPr>
          <p:spPr>
            <a:xfrm flipH="1">
              <a:off x="8145082" y="3308755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8" name="Google Shape;118;p11"/>
            <p:cNvSpPr/>
            <p:nvPr/>
          </p:nvSpPr>
          <p:spPr>
            <a:xfrm rot="-5400000">
              <a:off x="7047599" y="3095015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19" name="Google Shape;119;p11"/>
            <p:cNvSpPr/>
            <p:nvPr/>
          </p:nvSpPr>
          <p:spPr>
            <a:xfrm flipH="1">
              <a:off x="7276649" y="3302502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0" name="Google Shape;120;p11"/>
            <p:cNvSpPr/>
            <p:nvPr/>
          </p:nvSpPr>
          <p:spPr>
            <a:xfrm rot="-5400000">
              <a:off x="7227414" y="3710807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1" name="Google Shape;121;p11"/>
            <p:cNvSpPr/>
            <p:nvPr/>
          </p:nvSpPr>
          <p:spPr>
            <a:xfrm flipH="1">
              <a:off x="7462448" y="3918294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2" name="Google Shape;122;p11"/>
            <p:cNvSpPr/>
            <p:nvPr/>
          </p:nvSpPr>
          <p:spPr>
            <a:xfrm rot="-5400000">
              <a:off x="8102491" y="3718473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3" name="Google Shape;123;p11"/>
            <p:cNvSpPr/>
            <p:nvPr/>
          </p:nvSpPr>
          <p:spPr>
            <a:xfrm flipH="1">
              <a:off x="8334533" y="3925960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  <p:sp>
          <p:nvSpPr>
            <p:cNvPr id="124" name="Google Shape;124;p11"/>
            <p:cNvSpPr/>
            <p:nvPr/>
          </p:nvSpPr>
          <p:spPr>
            <a:xfrm rot="-5400000">
              <a:off x="8288290" y="4334265"/>
              <a:ext cx="808800" cy="808800"/>
            </a:xfrm>
            <a:prstGeom prst="diagStripe">
              <a:avLst>
                <a:gd name="adj" fmla="val 50000"/>
              </a:avLst>
            </a:prstGeom>
            <a:solidFill>
              <a:schemeClr val="lt1">
                <a:alpha val="7310"/>
              </a:schemeClr>
            </a:solidFill>
            <a:ln>
              <a:noFill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/>
            </a:p>
          </p:txBody>
        </p:sp>
      </p:grpSp>
      <p:sp>
        <p:nvSpPr>
          <p:cNvPr id="125" name="Google Shape;125;p11"/>
          <p:cNvSpPr txBox="1">
            <a:spLocks noGrp="1"/>
          </p:cNvSpPr>
          <p:nvPr>
            <p:ph type="title" hasCustomPrompt="1"/>
          </p:nvPr>
        </p:nvSpPr>
        <p:spPr>
          <a:xfrm>
            <a:off x="823850" y="1284675"/>
            <a:ext cx="4776000" cy="1300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8000"/>
              <a:buNone/>
              <a:defRPr sz="8000"/>
            </a:lvl1pPr>
            <a:lvl2pPr lvl="1">
              <a:spcBef>
                <a:spcPts val="0"/>
              </a:spcBef>
              <a:spcAft>
                <a:spcPts val="0"/>
              </a:spcAft>
              <a:buSzPts val="8000"/>
              <a:buNone/>
              <a:defRPr sz="8000"/>
            </a:lvl2pPr>
            <a:lvl3pPr lvl="2">
              <a:spcBef>
                <a:spcPts val="0"/>
              </a:spcBef>
              <a:spcAft>
                <a:spcPts val="0"/>
              </a:spcAft>
              <a:buSzPts val="8000"/>
              <a:buNone/>
              <a:defRPr sz="8000"/>
            </a:lvl3pPr>
            <a:lvl4pPr lvl="3">
              <a:spcBef>
                <a:spcPts val="0"/>
              </a:spcBef>
              <a:spcAft>
                <a:spcPts val="0"/>
              </a:spcAft>
              <a:buSzPts val="8000"/>
              <a:buNone/>
              <a:defRPr sz="8000"/>
            </a:lvl4pPr>
            <a:lvl5pPr lvl="4">
              <a:spcBef>
                <a:spcPts val="0"/>
              </a:spcBef>
              <a:spcAft>
                <a:spcPts val="0"/>
              </a:spcAft>
              <a:buSzPts val="8000"/>
              <a:buNone/>
              <a:defRPr sz="8000"/>
            </a:lvl5pPr>
            <a:lvl6pPr lvl="5">
              <a:spcBef>
                <a:spcPts val="0"/>
              </a:spcBef>
              <a:spcAft>
                <a:spcPts val="0"/>
              </a:spcAft>
              <a:buSzPts val="8000"/>
              <a:buNone/>
              <a:defRPr sz="8000"/>
            </a:lvl6pPr>
            <a:lvl7pPr lvl="6">
              <a:spcBef>
                <a:spcPts val="0"/>
              </a:spcBef>
              <a:spcAft>
                <a:spcPts val="0"/>
              </a:spcAft>
              <a:buSzPts val="8000"/>
              <a:buNone/>
              <a:defRPr sz="8000"/>
            </a:lvl7pPr>
            <a:lvl8pPr lvl="7">
              <a:spcBef>
                <a:spcPts val="0"/>
              </a:spcBef>
              <a:spcAft>
                <a:spcPts val="0"/>
              </a:spcAft>
              <a:buSzPts val="8000"/>
              <a:buNone/>
              <a:defRPr sz="8000"/>
            </a:lvl8pPr>
            <a:lvl9pPr lvl="8">
              <a:spcBef>
                <a:spcPts val="0"/>
              </a:spcBef>
              <a:spcAft>
                <a:spcPts val="0"/>
              </a:spcAft>
              <a:buSzPts val="8000"/>
              <a:buNone/>
              <a:defRPr sz="8000"/>
            </a:lvl9pPr>
          </a:lstStyle>
          <a:p>
            <a:r>
              <a:t>xx%</a:t>
            </a:r>
          </a:p>
        </p:txBody>
      </p:sp>
      <p:sp>
        <p:nvSpPr>
          <p:cNvPr id="126" name="Google Shape;126;p11"/>
          <p:cNvSpPr txBox="1">
            <a:spLocks noGrp="1"/>
          </p:cNvSpPr>
          <p:nvPr>
            <p:ph type="body" idx="1"/>
          </p:nvPr>
        </p:nvSpPr>
        <p:spPr>
          <a:xfrm>
            <a:off x="823850" y="2643124"/>
            <a:ext cx="4776000" cy="12189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11150">
              <a:spcBef>
                <a:spcPts val="0"/>
              </a:spcBef>
              <a:spcAft>
                <a:spcPts val="0"/>
              </a:spcAft>
              <a:buSzPts val="1300"/>
              <a:buChar char="●"/>
              <a:defRPr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/>
            </a:lvl9pPr>
          </a:lstStyle>
          <a:p>
            <a:endParaRPr/>
          </a:p>
        </p:txBody>
      </p:sp>
      <p:sp>
        <p:nvSpPr>
          <p:cNvPr id="127" name="Google Shape;127;p11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/>
              <a:t>‹nº›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1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9" name="Google Shape;129;p12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/>
              <a:t>‹nº›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focus">
    <p:bg>
      <p:bgPr>
        <a:solidFill>
          <a:schemeClr val="dk1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Montserrat"/>
              <a:buNone/>
              <a:defRPr sz="2800">
                <a:solidFill>
                  <a:schemeClr val="lt1"/>
                </a:solidFill>
                <a:latin typeface="Montserrat"/>
                <a:ea typeface="Montserrat"/>
                <a:cs typeface="Montserrat"/>
                <a:sym typeface="Montserrat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Montserrat"/>
              <a:buNone/>
              <a:defRPr sz="2800">
                <a:solidFill>
                  <a:schemeClr val="lt1"/>
                </a:solidFill>
                <a:latin typeface="Montserrat"/>
                <a:ea typeface="Montserrat"/>
                <a:cs typeface="Montserrat"/>
                <a:sym typeface="Montserrat"/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Montserrat"/>
              <a:buNone/>
              <a:defRPr sz="2800">
                <a:solidFill>
                  <a:schemeClr val="lt1"/>
                </a:solidFill>
                <a:latin typeface="Montserrat"/>
                <a:ea typeface="Montserrat"/>
                <a:cs typeface="Montserrat"/>
                <a:sym typeface="Montserrat"/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Montserrat"/>
              <a:buNone/>
              <a:defRPr sz="2800">
                <a:solidFill>
                  <a:schemeClr val="lt1"/>
                </a:solidFill>
                <a:latin typeface="Montserrat"/>
                <a:ea typeface="Montserrat"/>
                <a:cs typeface="Montserrat"/>
                <a:sym typeface="Montserrat"/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Montserrat"/>
              <a:buNone/>
              <a:defRPr sz="2800">
                <a:solidFill>
                  <a:schemeClr val="lt1"/>
                </a:solidFill>
                <a:latin typeface="Montserrat"/>
                <a:ea typeface="Montserrat"/>
                <a:cs typeface="Montserrat"/>
                <a:sym typeface="Montserrat"/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Montserrat"/>
              <a:buNone/>
              <a:defRPr sz="2800">
                <a:solidFill>
                  <a:schemeClr val="lt1"/>
                </a:solidFill>
                <a:latin typeface="Montserrat"/>
                <a:ea typeface="Montserrat"/>
                <a:cs typeface="Montserrat"/>
                <a:sym typeface="Montserrat"/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Montserrat"/>
              <a:buNone/>
              <a:defRPr sz="2800">
                <a:solidFill>
                  <a:schemeClr val="lt1"/>
                </a:solidFill>
                <a:latin typeface="Montserrat"/>
                <a:ea typeface="Montserrat"/>
                <a:cs typeface="Montserrat"/>
                <a:sym typeface="Montserrat"/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Montserrat"/>
              <a:buNone/>
              <a:defRPr sz="2800">
                <a:solidFill>
                  <a:schemeClr val="lt1"/>
                </a:solidFill>
                <a:latin typeface="Montserrat"/>
                <a:ea typeface="Montserrat"/>
                <a:cs typeface="Montserrat"/>
                <a:sym typeface="Montserrat"/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Montserrat"/>
              <a:buNone/>
              <a:defRPr sz="2800">
                <a:solidFill>
                  <a:schemeClr val="lt1"/>
                </a:solidFill>
                <a:latin typeface="Montserrat"/>
                <a:ea typeface="Montserrat"/>
                <a:cs typeface="Montserrat"/>
                <a:sym typeface="Montserrat"/>
              </a:defRPr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rmAutofit/>
          </a:bodyPr>
          <a:lstStyle>
            <a:lvl1pPr marL="457200" lvl="0" indent="-31115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300"/>
              <a:buFont typeface="Lato"/>
              <a:buChar char="●"/>
              <a:defRPr sz="1300">
                <a:solidFill>
                  <a:schemeClr val="lt1"/>
                </a:solidFill>
                <a:latin typeface="Lato"/>
                <a:ea typeface="Lato"/>
                <a:cs typeface="Lato"/>
                <a:sym typeface="Lato"/>
              </a:defRPr>
            </a:lvl1pPr>
            <a:lvl2pPr marL="914400" lvl="1" indent="-29845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100"/>
              <a:buFont typeface="Lato"/>
              <a:buChar char="○"/>
              <a:defRPr sz="1100">
                <a:solidFill>
                  <a:schemeClr val="lt1"/>
                </a:solidFill>
                <a:latin typeface="Lato"/>
                <a:ea typeface="Lato"/>
                <a:cs typeface="Lato"/>
                <a:sym typeface="Lato"/>
              </a:defRPr>
            </a:lvl2pPr>
            <a:lvl3pPr marL="1371600" lvl="2" indent="-29845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100"/>
              <a:buFont typeface="Lato"/>
              <a:buChar char="■"/>
              <a:defRPr sz="1100">
                <a:solidFill>
                  <a:schemeClr val="lt1"/>
                </a:solidFill>
                <a:latin typeface="Lato"/>
                <a:ea typeface="Lato"/>
                <a:cs typeface="Lato"/>
                <a:sym typeface="Lato"/>
              </a:defRPr>
            </a:lvl3pPr>
            <a:lvl4pPr marL="1828800" lvl="3" indent="-29845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100"/>
              <a:buFont typeface="Lato"/>
              <a:buChar char="●"/>
              <a:defRPr sz="1100">
                <a:solidFill>
                  <a:schemeClr val="lt1"/>
                </a:solidFill>
                <a:latin typeface="Lato"/>
                <a:ea typeface="Lato"/>
                <a:cs typeface="Lato"/>
                <a:sym typeface="Lato"/>
              </a:defRPr>
            </a:lvl4pPr>
            <a:lvl5pPr marL="2286000" lvl="4" indent="-29845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100"/>
              <a:buFont typeface="Lato"/>
              <a:buChar char="○"/>
              <a:defRPr sz="1100">
                <a:solidFill>
                  <a:schemeClr val="lt1"/>
                </a:solidFill>
                <a:latin typeface="Lato"/>
                <a:ea typeface="Lato"/>
                <a:cs typeface="Lato"/>
                <a:sym typeface="Lato"/>
              </a:defRPr>
            </a:lvl5pPr>
            <a:lvl6pPr marL="2743200" lvl="5" indent="-29845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100"/>
              <a:buFont typeface="Lato"/>
              <a:buChar char="■"/>
              <a:defRPr sz="1100">
                <a:solidFill>
                  <a:schemeClr val="lt1"/>
                </a:solidFill>
                <a:latin typeface="Lato"/>
                <a:ea typeface="Lato"/>
                <a:cs typeface="Lato"/>
                <a:sym typeface="Lato"/>
              </a:defRPr>
            </a:lvl6pPr>
            <a:lvl7pPr marL="3200400" lvl="6" indent="-29845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100"/>
              <a:buFont typeface="Lato"/>
              <a:buChar char="●"/>
              <a:defRPr sz="1100">
                <a:solidFill>
                  <a:schemeClr val="lt1"/>
                </a:solidFill>
                <a:latin typeface="Lato"/>
                <a:ea typeface="Lato"/>
                <a:cs typeface="Lato"/>
                <a:sym typeface="Lato"/>
              </a:defRPr>
            </a:lvl7pPr>
            <a:lvl8pPr marL="3657600" lvl="7" indent="-29845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100"/>
              <a:buFont typeface="Lato"/>
              <a:buChar char="○"/>
              <a:defRPr sz="1100">
                <a:solidFill>
                  <a:schemeClr val="lt1"/>
                </a:solidFill>
                <a:latin typeface="Lato"/>
                <a:ea typeface="Lato"/>
                <a:cs typeface="Lato"/>
                <a:sym typeface="Lato"/>
              </a:defRPr>
            </a:lvl8pPr>
            <a:lvl9pPr marL="4114800" lvl="8" indent="-29845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100"/>
              <a:buFont typeface="Lato"/>
              <a:buChar char="■"/>
              <a:defRPr sz="1100">
                <a:solidFill>
                  <a:schemeClr val="lt1"/>
                </a:solidFill>
                <a:latin typeface="Lato"/>
                <a:ea typeface="Lato"/>
                <a:cs typeface="Lato"/>
                <a:sym typeface="Lato"/>
              </a:defRPr>
            </a:lvl9pPr>
          </a:lstStyle>
          <a:p>
            <a:endParaRPr/>
          </a:p>
        </p:txBody>
      </p:sp>
      <p:sp>
        <p:nvSpPr>
          <p:cNvPr id="8" name="Google Shape;8;p1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rmAutofit/>
          </a:bodyPr>
          <a:lstStyle>
            <a:lvl1pPr lvl="0" algn="r">
              <a:buNone/>
              <a:defRPr sz="1000">
                <a:solidFill>
                  <a:schemeClr val="lt1"/>
                </a:solidFill>
                <a:latin typeface="Lato"/>
                <a:ea typeface="Lato"/>
                <a:cs typeface="Lato"/>
                <a:sym typeface="Lato"/>
              </a:defRPr>
            </a:lvl1pPr>
            <a:lvl2pPr lvl="1" algn="r">
              <a:buNone/>
              <a:defRPr sz="1000">
                <a:solidFill>
                  <a:schemeClr val="lt1"/>
                </a:solidFill>
                <a:latin typeface="Lato"/>
                <a:ea typeface="Lato"/>
                <a:cs typeface="Lato"/>
                <a:sym typeface="Lato"/>
              </a:defRPr>
            </a:lvl2pPr>
            <a:lvl3pPr lvl="2" algn="r">
              <a:buNone/>
              <a:defRPr sz="1000">
                <a:solidFill>
                  <a:schemeClr val="lt1"/>
                </a:solidFill>
                <a:latin typeface="Lato"/>
                <a:ea typeface="Lato"/>
                <a:cs typeface="Lato"/>
                <a:sym typeface="Lato"/>
              </a:defRPr>
            </a:lvl3pPr>
            <a:lvl4pPr lvl="3" algn="r">
              <a:buNone/>
              <a:defRPr sz="1000">
                <a:solidFill>
                  <a:schemeClr val="lt1"/>
                </a:solidFill>
                <a:latin typeface="Lato"/>
                <a:ea typeface="Lato"/>
                <a:cs typeface="Lato"/>
                <a:sym typeface="Lato"/>
              </a:defRPr>
            </a:lvl4pPr>
            <a:lvl5pPr lvl="4" algn="r">
              <a:buNone/>
              <a:defRPr sz="1000">
                <a:solidFill>
                  <a:schemeClr val="lt1"/>
                </a:solidFill>
                <a:latin typeface="Lato"/>
                <a:ea typeface="Lato"/>
                <a:cs typeface="Lato"/>
                <a:sym typeface="Lato"/>
              </a:defRPr>
            </a:lvl5pPr>
            <a:lvl6pPr lvl="5" algn="r">
              <a:buNone/>
              <a:defRPr sz="1000">
                <a:solidFill>
                  <a:schemeClr val="lt1"/>
                </a:solidFill>
                <a:latin typeface="Lato"/>
                <a:ea typeface="Lato"/>
                <a:cs typeface="Lato"/>
                <a:sym typeface="Lato"/>
              </a:defRPr>
            </a:lvl6pPr>
            <a:lvl7pPr lvl="6" algn="r">
              <a:buNone/>
              <a:defRPr sz="1000">
                <a:solidFill>
                  <a:schemeClr val="lt1"/>
                </a:solidFill>
                <a:latin typeface="Lato"/>
                <a:ea typeface="Lato"/>
                <a:cs typeface="Lato"/>
                <a:sym typeface="Lato"/>
              </a:defRPr>
            </a:lvl7pPr>
            <a:lvl8pPr lvl="7" algn="r">
              <a:buNone/>
              <a:defRPr sz="1000">
                <a:solidFill>
                  <a:schemeClr val="lt1"/>
                </a:solidFill>
                <a:latin typeface="Lato"/>
                <a:ea typeface="Lato"/>
                <a:cs typeface="Lato"/>
                <a:sym typeface="Lato"/>
              </a:defRPr>
            </a:lvl8pPr>
            <a:lvl9pPr lvl="8" algn="r">
              <a:buNone/>
              <a:defRPr sz="1000">
                <a:solidFill>
                  <a:schemeClr val="lt1"/>
                </a:solidFill>
                <a:latin typeface="Lato"/>
                <a:ea typeface="Lato"/>
                <a:cs typeface="Lato"/>
                <a:sym typeface="Lato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pt-BR"/>
              <a:t>‹nº›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jp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4.png"/><Relationship Id="rId4" Type="http://schemas.openxmlformats.org/officeDocument/2006/relationships/hyperlink" Target="https://bit.ly/AoVivoSeminarioEducacaoparaCidadania" TargetMode="External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jpg"/><Relationship Id="rId3" Type="http://schemas.openxmlformats.org/officeDocument/2006/relationships/image" Target="../media/image5.jpg"/><Relationship Id="rId7" Type="http://schemas.openxmlformats.org/officeDocument/2006/relationships/image" Target="../media/image9.jp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8.jpg"/><Relationship Id="rId5" Type="http://schemas.openxmlformats.org/officeDocument/2006/relationships/image" Target="../media/image7.jpg"/><Relationship Id="rId4" Type="http://schemas.openxmlformats.org/officeDocument/2006/relationships/image" Target="../media/image6.jp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12.jp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14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16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18.jp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20.jp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8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4" name="Google Shape;134;p13"/>
          <p:cNvSpPr txBox="1">
            <a:spLocks noGrp="1"/>
          </p:cNvSpPr>
          <p:nvPr>
            <p:ph type="ctrTitle"/>
          </p:nvPr>
        </p:nvSpPr>
        <p:spPr>
          <a:xfrm>
            <a:off x="3186850" y="649575"/>
            <a:ext cx="5543400" cy="20709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3477"/>
              <a:t>Relatório - OKR 01</a:t>
            </a:r>
            <a:endParaRPr sz="3477"/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3477"/>
              <a:t> Evento Educação para a Cidadania nas Escolas</a:t>
            </a:r>
            <a:endParaRPr sz="3477"/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177"/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2288"/>
          </a:p>
        </p:txBody>
      </p:sp>
      <p:pic>
        <p:nvPicPr>
          <p:cNvPr id="135" name="Google Shape;135;p13"/>
          <p:cNvPicPr preferRelativeResize="0"/>
          <p:nvPr/>
        </p:nvPicPr>
        <p:blipFill rotWithShape="1">
          <a:blip r:embed="rId3">
            <a:alphaModFix/>
          </a:blip>
          <a:srcRect b="33866"/>
          <a:stretch/>
        </p:blipFill>
        <p:spPr>
          <a:xfrm>
            <a:off x="340150" y="2770500"/>
            <a:ext cx="4018950" cy="2070924"/>
          </a:xfrm>
          <a:prstGeom prst="rect">
            <a:avLst/>
          </a:prstGeom>
          <a:noFill/>
          <a:ln>
            <a:noFill/>
          </a:ln>
          <a:effectLst>
            <a:outerShdw dist="161925" dir="2640000" algn="bl" rotWithShape="0">
              <a:schemeClr val="lt2"/>
            </a:outerShdw>
          </a:effectLst>
        </p:spPr>
      </p:pic>
      <p:sp>
        <p:nvSpPr>
          <p:cNvPr id="136" name="Google Shape;136;p13"/>
          <p:cNvSpPr txBox="1"/>
          <p:nvPr/>
        </p:nvSpPr>
        <p:spPr>
          <a:xfrm>
            <a:off x="5336825" y="2770488"/>
            <a:ext cx="2952600" cy="1012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2088">
                <a:solidFill>
                  <a:schemeClr val="lt1"/>
                </a:solidFill>
                <a:latin typeface="Montserrat"/>
                <a:ea typeface="Montserrat"/>
                <a:cs typeface="Montserrat"/>
                <a:sym typeface="Montserrat"/>
              </a:rPr>
              <a:t>21/06/2022</a:t>
            </a:r>
            <a:endParaRPr sz="2088">
              <a:solidFill>
                <a:schemeClr val="lt1"/>
              </a:solidFill>
              <a:latin typeface="Montserrat"/>
              <a:ea typeface="Montserrat"/>
              <a:cs typeface="Montserrat"/>
              <a:sym typeface="Montserrat"/>
            </a:endParaRPr>
          </a:p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2088">
                <a:solidFill>
                  <a:schemeClr val="lt1"/>
                </a:solidFill>
                <a:latin typeface="Montserrat"/>
                <a:ea typeface="Montserrat"/>
                <a:cs typeface="Montserrat"/>
                <a:sym typeface="Montserrat"/>
              </a:rPr>
              <a:t>Florianópolis-SC</a:t>
            </a:r>
            <a:endParaRPr sz="2088">
              <a:solidFill>
                <a:schemeClr val="lt1"/>
              </a:solidFill>
              <a:latin typeface="Montserrat"/>
              <a:ea typeface="Montserrat"/>
              <a:cs typeface="Montserrat"/>
              <a:sym typeface="Montserrat"/>
            </a:endParaRP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200">
              <a:latin typeface="Lato"/>
              <a:ea typeface="Lato"/>
              <a:cs typeface="Lato"/>
              <a:sym typeface="Lato"/>
            </a:endParaRPr>
          </a:p>
        </p:txBody>
      </p:sp>
      <p:pic>
        <p:nvPicPr>
          <p:cNvPr id="137" name="Google Shape;137;p13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4831662" y="4349525"/>
            <a:ext cx="4086874" cy="603449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2" name="Google Shape;142;p14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417650" y="356400"/>
            <a:ext cx="5048100" cy="4430675"/>
          </a:xfrm>
          <a:prstGeom prst="rect">
            <a:avLst/>
          </a:prstGeom>
          <a:noFill/>
          <a:ln>
            <a:noFill/>
          </a:ln>
        </p:spPr>
      </p:pic>
      <p:sp>
        <p:nvSpPr>
          <p:cNvPr id="143" name="Google Shape;143;p14"/>
          <p:cNvSpPr txBox="1"/>
          <p:nvPr/>
        </p:nvSpPr>
        <p:spPr>
          <a:xfrm>
            <a:off x="6315550" y="1278150"/>
            <a:ext cx="2000400" cy="523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2200" u="sng">
                <a:solidFill>
                  <a:schemeClr val="lt1"/>
                </a:solidFill>
                <a:latin typeface="Lato"/>
                <a:ea typeface="Lato"/>
                <a:cs typeface="Lato"/>
                <a:sym typeface="Lato"/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Link Youtube</a:t>
            </a:r>
            <a:endParaRPr sz="2200">
              <a:solidFill>
                <a:schemeClr val="lt1"/>
              </a:solidFill>
              <a:latin typeface="Lato"/>
              <a:ea typeface="Lato"/>
              <a:cs typeface="Lato"/>
              <a:sym typeface="Lato"/>
            </a:endParaRPr>
          </a:p>
        </p:txBody>
      </p:sp>
      <p:sp>
        <p:nvSpPr>
          <p:cNvPr id="144" name="Google Shape;144;p14"/>
          <p:cNvSpPr txBox="1"/>
          <p:nvPr/>
        </p:nvSpPr>
        <p:spPr>
          <a:xfrm>
            <a:off x="5809450" y="2916800"/>
            <a:ext cx="3012600" cy="400200"/>
          </a:xfrm>
          <a:prstGeom prst="rect">
            <a:avLst/>
          </a:prstGeom>
          <a:noFill/>
          <a:ln>
            <a:noFill/>
          </a:ln>
          <a:effectLst>
            <a:reflection stA="68000" endPos="71000" fadeDir="5400012" sy="-100000" algn="bl" rotWithShape="0"/>
          </a:effectLst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>
                <a:solidFill>
                  <a:schemeClr val="lt1"/>
                </a:solidFill>
                <a:latin typeface="Lato"/>
                <a:ea typeface="Lato"/>
                <a:cs typeface="Lato"/>
                <a:sym typeface="Lato"/>
              </a:rPr>
              <a:t>Atualmente com 331 visualizações</a:t>
            </a:r>
            <a:endParaRPr>
              <a:solidFill>
                <a:schemeClr val="lt1"/>
              </a:solidFill>
              <a:latin typeface="Lato"/>
              <a:ea typeface="Lato"/>
              <a:cs typeface="Lato"/>
              <a:sym typeface="Lato"/>
            </a:endParaRPr>
          </a:p>
        </p:txBody>
      </p:sp>
      <p:sp>
        <p:nvSpPr>
          <p:cNvPr id="145" name="Google Shape;145;p14"/>
          <p:cNvSpPr txBox="1"/>
          <p:nvPr/>
        </p:nvSpPr>
        <p:spPr>
          <a:xfrm>
            <a:off x="7976400" y="4681800"/>
            <a:ext cx="1167600" cy="461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900">
                <a:solidFill>
                  <a:schemeClr val="lt1"/>
                </a:solidFill>
                <a:latin typeface="Lato"/>
                <a:ea typeface="Lato"/>
                <a:cs typeface="Lato"/>
                <a:sym typeface="Lato"/>
              </a:rPr>
              <a:t>Atualizado 01/07/2022</a:t>
            </a:r>
            <a:endParaRPr sz="900">
              <a:solidFill>
                <a:schemeClr val="lt1"/>
              </a:solidFill>
              <a:latin typeface="Lato"/>
              <a:ea typeface="Lato"/>
              <a:cs typeface="Lato"/>
              <a:sym typeface="Lato"/>
            </a:endParaRPr>
          </a:p>
        </p:txBody>
      </p:sp>
      <p:sp>
        <p:nvSpPr>
          <p:cNvPr id="146" name="Google Shape;146;p14"/>
          <p:cNvSpPr txBox="1"/>
          <p:nvPr/>
        </p:nvSpPr>
        <p:spPr>
          <a:xfrm>
            <a:off x="5921000" y="418375"/>
            <a:ext cx="2503500" cy="7695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sp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1900">
                <a:solidFill>
                  <a:schemeClr val="lt1"/>
                </a:solidFill>
                <a:latin typeface="Lato"/>
                <a:ea typeface="Lato"/>
                <a:cs typeface="Lato"/>
                <a:sym typeface="Lato"/>
              </a:rPr>
              <a:t>Você pode assistir a gravação aqui:</a:t>
            </a:r>
            <a:endParaRPr sz="1900">
              <a:solidFill>
                <a:schemeClr val="lt1"/>
              </a:solidFill>
              <a:latin typeface="Lato"/>
              <a:ea typeface="Lato"/>
              <a:cs typeface="Lato"/>
              <a:sym typeface="Lato"/>
            </a:endParaRPr>
          </a:p>
        </p:txBody>
      </p:sp>
      <p:sp>
        <p:nvSpPr>
          <p:cNvPr id="147" name="Google Shape;147;p14"/>
          <p:cNvSpPr/>
          <p:nvPr/>
        </p:nvSpPr>
        <p:spPr>
          <a:xfrm>
            <a:off x="8316350" y="855175"/>
            <a:ext cx="322200" cy="769500"/>
          </a:xfrm>
          <a:prstGeom prst="curvedLeftArrow">
            <a:avLst>
              <a:gd name="adj1" fmla="val 25000"/>
              <a:gd name="adj2" fmla="val 50000"/>
              <a:gd name="adj3" fmla="val 25000"/>
            </a:avLst>
          </a:prstGeom>
          <a:solidFill>
            <a:srgbClr val="FFFF00"/>
          </a:solidFill>
          <a:ln w="9525" cap="flat" cmpd="sng">
            <a:solidFill>
              <a:schemeClr val="dk2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pic>
        <p:nvPicPr>
          <p:cNvPr id="3" name="Imagem 2">
            <a:extLst>
              <a:ext uri="{FF2B5EF4-FFF2-40B4-BE49-F238E27FC236}">
                <a16:creationId xmlns:a16="http://schemas.microsoft.com/office/drawing/2014/main" id="{81AC4FD5-B195-9E20-446F-58B5E09AE98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809450" y="1422119"/>
            <a:ext cx="371893" cy="259762"/>
          </a:xfrm>
          <a:prstGeom prst="rect">
            <a:avLst/>
          </a:prstGeom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5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2" name="Google Shape;152;p15"/>
          <p:cNvSpPr txBox="1">
            <a:spLocks noGrp="1"/>
          </p:cNvSpPr>
          <p:nvPr>
            <p:ph type="title"/>
          </p:nvPr>
        </p:nvSpPr>
        <p:spPr>
          <a:xfrm>
            <a:off x="1297500" y="393750"/>
            <a:ext cx="7038900" cy="53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 fontScale="90000"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/>
              <a:t>FOTOS DO EVENTO</a:t>
            </a:r>
            <a:endParaRPr/>
          </a:p>
        </p:txBody>
      </p:sp>
      <p:pic>
        <p:nvPicPr>
          <p:cNvPr id="153" name="Google Shape;153;p15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136375" y="996050"/>
            <a:ext cx="2588701" cy="1941526"/>
          </a:xfrm>
          <a:prstGeom prst="rect">
            <a:avLst/>
          </a:prstGeom>
          <a:noFill/>
          <a:ln>
            <a:noFill/>
          </a:ln>
        </p:spPr>
      </p:pic>
      <p:pic>
        <p:nvPicPr>
          <p:cNvPr id="154" name="Google Shape;154;p15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3775600" y="996050"/>
            <a:ext cx="2588696" cy="1941525"/>
          </a:xfrm>
          <a:prstGeom prst="rect">
            <a:avLst/>
          </a:prstGeom>
          <a:noFill/>
          <a:ln>
            <a:noFill/>
          </a:ln>
        </p:spPr>
      </p:pic>
      <p:pic>
        <p:nvPicPr>
          <p:cNvPr id="155" name="Google Shape;155;p15"/>
          <p:cNvPicPr preferRelativeResize="0"/>
          <p:nvPr/>
        </p:nvPicPr>
        <p:blipFill>
          <a:blip r:embed="rId5">
            <a:alphaModFix/>
          </a:blip>
          <a:stretch>
            <a:fillRect/>
          </a:stretch>
        </p:blipFill>
        <p:spPr>
          <a:xfrm>
            <a:off x="1136375" y="3003475"/>
            <a:ext cx="2588700" cy="1941531"/>
          </a:xfrm>
          <a:prstGeom prst="rect">
            <a:avLst/>
          </a:prstGeom>
          <a:noFill/>
          <a:ln>
            <a:noFill/>
          </a:ln>
        </p:spPr>
      </p:pic>
      <p:pic>
        <p:nvPicPr>
          <p:cNvPr id="156" name="Google Shape;156;p15"/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6414825" y="996050"/>
            <a:ext cx="2588700" cy="1941525"/>
          </a:xfrm>
          <a:prstGeom prst="rect">
            <a:avLst/>
          </a:prstGeom>
          <a:noFill/>
          <a:ln>
            <a:noFill/>
          </a:ln>
        </p:spPr>
      </p:pic>
      <p:pic>
        <p:nvPicPr>
          <p:cNvPr id="157" name="Google Shape;157;p15"/>
          <p:cNvPicPr preferRelativeResize="0"/>
          <p:nvPr/>
        </p:nvPicPr>
        <p:blipFill rotWithShape="1">
          <a:blip r:embed="rId7">
            <a:alphaModFix/>
          </a:blip>
          <a:srcRect/>
          <a:stretch/>
        </p:blipFill>
        <p:spPr>
          <a:xfrm>
            <a:off x="3775600" y="3003475"/>
            <a:ext cx="2588700" cy="1941531"/>
          </a:xfrm>
          <a:prstGeom prst="rect">
            <a:avLst/>
          </a:prstGeom>
          <a:noFill/>
          <a:ln>
            <a:noFill/>
          </a:ln>
        </p:spPr>
      </p:pic>
      <p:pic>
        <p:nvPicPr>
          <p:cNvPr id="158" name="Google Shape;158;p15"/>
          <p:cNvPicPr preferRelativeResize="0"/>
          <p:nvPr/>
        </p:nvPicPr>
        <p:blipFill rotWithShape="1">
          <a:blip r:embed="rId8">
            <a:alphaModFix/>
          </a:blip>
          <a:srcRect/>
          <a:stretch/>
        </p:blipFill>
        <p:spPr>
          <a:xfrm>
            <a:off x="6414825" y="3003475"/>
            <a:ext cx="2588700" cy="1941525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" name="Google Shape;163;p16"/>
          <p:cNvSpPr txBox="1">
            <a:spLocks noGrp="1"/>
          </p:cNvSpPr>
          <p:nvPr>
            <p:ph type="title"/>
          </p:nvPr>
        </p:nvSpPr>
        <p:spPr>
          <a:xfrm>
            <a:off x="1277400" y="88800"/>
            <a:ext cx="6589200" cy="53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 fontScale="90000"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/>
              <a:t>Apresentação - </a:t>
            </a:r>
            <a:r>
              <a:rPr lang="pt-BR" b="1"/>
              <a:t>Felipe Felisbino</a:t>
            </a:r>
            <a:endParaRPr b="1"/>
          </a:p>
        </p:txBody>
      </p:sp>
      <p:pic>
        <p:nvPicPr>
          <p:cNvPr id="164" name="Google Shape;164;p16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2180562" y="625200"/>
            <a:ext cx="5272776" cy="2182649"/>
          </a:xfrm>
          <a:prstGeom prst="rect">
            <a:avLst/>
          </a:prstGeom>
          <a:noFill/>
          <a:ln>
            <a:noFill/>
          </a:ln>
        </p:spPr>
      </p:pic>
      <p:pic>
        <p:nvPicPr>
          <p:cNvPr id="165" name="Google Shape;165;p16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2180550" y="2873138"/>
            <a:ext cx="5272800" cy="218326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0" name="Google Shape;170;p17"/>
          <p:cNvSpPr txBox="1">
            <a:spLocks noGrp="1"/>
          </p:cNvSpPr>
          <p:nvPr>
            <p:ph type="title"/>
          </p:nvPr>
        </p:nvSpPr>
        <p:spPr>
          <a:xfrm>
            <a:off x="1277400" y="88800"/>
            <a:ext cx="6589200" cy="53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 fontScale="90000"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/>
              <a:t>Apresentação - </a:t>
            </a:r>
            <a:r>
              <a:rPr lang="pt-BR" b="1"/>
              <a:t>Raphael Bianchini</a:t>
            </a:r>
            <a:endParaRPr b="1"/>
          </a:p>
        </p:txBody>
      </p:sp>
      <p:pic>
        <p:nvPicPr>
          <p:cNvPr id="171" name="Google Shape;171;p17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2180550" y="625200"/>
            <a:ext cx="5272798" cy="2177968"/>
          </a:xfrm>
          <a:prstGeom prst="rect">
            <a:avLst/>
          </a:prstGeom>
          <a:noFill/>
          <a:ln>
            <a:noFill/>
          </a:ln>
        </p:spPr>
      </p:pic>
      <p:pic>
        <p:nvPicPr>
          <p:cNvPr id="172" name="Google Shape;172;p17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2180550" y="2907100"/>
            <a:ext cx="5296512" cy="2177975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7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7" name="Google Shape;177;p18"/>
          <p:cNvSpPr txBox="1">
            <a:spLocks noGrp="1"/>
          </p:cNvSpPr>
          <p:nvPr>
            <p:ph type="title"/>
          </p:nvPr>
        </p:nvSpPr>
        <p:spPr>
          <a:xfrm>
            <a:off x="1277400" y="88800"/>
            <a:ext cx="6589200" cy="53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 fontScale="90000"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/>
              <a:t>Apresentação - </a:t>
            </a:r>
            <a:r>
              <a:rPr lang="pt-BR" b="1"/>
              <a:t>Cristian de Oliveira</a:t>
            </a:r>
            <a:endParaRPr b="1"/>
          </a:p>
        </p:txBody>
      </p:sp>
      <p:pic>
        <p:nvPicPr>
          <p:cNvPr id="178" name="Google Shape;178;p18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2180550" y="625200"/>
            <a:ext cx="5296500" cy="2199119"/>
          </a:xfrm>
          <a:prstGeom prst="rect">
            <a:avLst/>
          </a:prstGeom>
          <a:noFill/>
          <a:ln>
            <a:noFill/>
          </a:ln>
        </p:spPr>
      </p:pic>
      <p:pic>
        <p:nvPicPr>
          <p:cNvPr id="179" name="Google Shape;179;p18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2180550" y="2905425"/>
            <a:ext cx="5296498" cy="2193264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8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" name="Google Shape;184;p19"/>
          <p:cNvSpPr txBox="1">
            <a:spLocks noGrp="1"/>
          </p:cNvSpPr>
          <p:nvPr>
            <p:ph type="title"/>
          </p:nvPr>
        </p:nvSpPr>
        <p:spPr>
          <a:xfrm>
            <a:off x="1277400" y="88800"/>
            <a:ext cx="6589200" cy="53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 fontScale="90000"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/>
              <a:t>Apresentação - </a:t>
            </a:r>
            <a:r>
              <a:rPr lang="pt-BR" b="1"/>
              <a:t>Maria Claudia Hoepers</a:t>
            </a:r>
            <a:endParaRPr b="1"/>
          </a:p>
        </p:txBody>
      </p:sp>
      <p:pic>
        <p:nvPicPr>
          <p:cNvPr id="185" name="Google Shape;185;p19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2180550" y="2875317"/>
            <a:ext cx="5296499" cy="2197233"/>
          </a:xfrm>
          <a:prstGeom prst="rect">
            <a:avLst/>
          </a:prstGeom>
          <a:noFill/>
          <a:ln>
            <a:noFill/>
          </a:ln>
        </p:spPr>
      </p:pic>
      <p:pic>
        <p:nvPicPr>
          <p:cNvPr id="186" name="Google Shape;186;p19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2180550" y="663876"/>
            <a:ext cx="5296499" cy="2172375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9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1" name="Google Shape;191;p20"/>
          <p:cNvSpPr txBox="1">
            <a:spLocks noGrp="1"/>
          </p:cNvSpPr>
          <p:nvPr>
            <p:ph type="title"/>
          </p:nvPr>
        </p:nvSpPr>
        <p:spPr>
          <a:xfrm>
            <a:off x="1277400" y="88800"/>
            <a:ext cx="6589200" cy="53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 fontScale="90000"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/>
              <a:t>Apresentação - </a:t>
            </a:r>
            <a:r>
              <a:rPr lang="pt-BR" b="1"/>
              <a:t>Eduardo Janicsek Jara</a:t>
            </a:r>
            <a:endParaRPr b="1"/>
          </a:p>
        </p:txBody>
      </p:sp>
      <p:pic>
        <p:nvPicPr>
          <p:cNvPr id="192" name="Google Shape;192;p20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2180550" y="625200"/>
            <a:ext cx="5296499" cy="2193824"/>
          </a:xfrm>
          <a:prstGeom prst="rect">
            <a:avLst/>
          </a:prstGeom>
          <a:noFill/>
          <a:ln>
            <a:noFill/>
          </a:ln>
        </p:spPr>
      </p:pic>
      <p:pic>
        <p:nvPicPr>
          <p:cNvPr id="193" name="Google Shape;193;p20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2180550" y="2854400"/>
            <a:ext cx="5296499" cy="2180667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9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8" name="Google Shape;198;p21"/>
          <p:cNvSpPr txBox="1">
            <a:spLocks noGrp="1"/>
          </p:cNvSpPr>
          <p:nvPr>
            <p:ph type="title"/>
          </p:nvPr>
        </p:nvSpPr>
        <p:spPr>
          <a:xfrm>
            <a:off x="1412925" y="1393025"/>
            <a:ext cx="3792600" cy="26859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 fontScale="90000"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4000"/>
              <a:t>63 </a:t>
            </a:r>
            <a:r>
              <a:rPr lang="pt-BR"/>
              <a:t>inscritos </a:t>
            </a:r>
            <a:endParaRPr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4000"/>
              <a:t>56</a:t>
            </a:r>
            <a:r>
              <a:rPr lang="pt-BR" sz="4455"/>
              <a:t> </a:t>
            </a:r>
            <a:r>
              <a:rPr lang="pt-BR" sz="2444"/>
              <a:t>participantes no dia</a:t>
            </a:r>
            <a:endParaRPr sz="2444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444"/>
          </a:p>
          <a:p>
            <a:pPr marL="0" lvl="0" indent="0" algn="just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1400">
                <a:latin typeface="Lato"/>
                <a:ea typeface="Lato"/>
                <a:cs typeface="Lato"/>
                <a:sym typeface="Lato"/>
              </a:rPr>
              <a:t>Sendo 22 participações presenciais e 34 online.</a:t>
            </a:r>
            <a:endParaRPr sz="2444"/>
          </a:p>
        </p:txBody>
      </p:sp>
      <p:sp>
        <p:nvSpPr>
          <p:cNvPr id="199" name="Google Shape;199;p21"/>
          <p:cNvSpPr txBox="1">
            <a:spLocks noGrp="1"/>
          </p:cNvSpPr>
          <p:nvPr>
            <p:ph type="body" idx="2"/>
          </p:nvPr>
        </p:nvSpPr>
        <p:spPr>
          <a:xfrm>
            <a:off x="5712775" y="1512800"/>
            <a:ext cx="2613300" cy="2566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rmAutofit fontScale="25000" lnSpcReduction="20000"/>
          </a:bodyPr>
          <a:lstStyle/>
          <a:p>
            <a:pPr marL="0" lvl="0" indent="0" algn="just" rtl="0">
              <a:spcBef>
                <a:spcPts val="0"/>
              </a:spcBef>
              <a:spcAft>
                <a:spcPts val="0"/>
              </a:spcAft>
              <a:buNone/>
            </a:pPr>
            <a:r>
              <a:rPr lang="pt-BR" sz="6567"/>
              <a:t>Estados participantes:</a:t>
            </a:r>
            <a:endParaRPr sz="6567"/>
          </a:p>
          <a:p>
            <a:pPr marL="457200" lvl="0" indent="-332863" algn="just" rtl="0">
              <a:spcBef>
                <a:spcPts val="1200"/>
              </a:spcBef>
              <a:spcAft>
                <a:spcPts val="0"/>
              </a:spcAft>
              <a:buSzPct val="100000"/>
              <a:buChar char="-"/>
            </a:pPr>
            <a:r>
              <a:rPr lang="pt-BR" sz="6567"/>
              <a:t>Rio Grande do Sul;</a:t>
            </a:r>
            <a:endParaRPr sz="6567"/>
          </a:p>
          <a:p>
            <a:pPr marL="457200" lvl="0" indent="-332863" algn="just" rtl="0">
              <a:spcBef>
                <a:spcPts val="0"/>
              </a:spcBef>
              <a:spcAft>
                <a:spcPts val="0"/>
              </a:spcAft>
              <a:buSzPct val="100000"/>
              <a:buChar char="-"/>
            </a:pPr>
            <a:r>
              <a:rPr lang="pt-BR" sz="6567"/>
              <a:t>Santa Catarina;</a:t>
            </a:r>
            <a:endParaRPr sz="6567"/>
          </a:p>
          <a:p>
            <a:pPr marL="457200" lvl="0" indent="-332863" algn="just" rtl="0">
              <a:spcBef>
                <a:spcPts val="0"/>
              </a:spcBef>
              <a:spcAft>
                <a:spcPts val="0"/>
              </a:spcAft>
              <a:buSzPct val="100000"/>
              <a:buChar char="-"/>
            </a:pPr>
            <a:r>
              <a:rPr lang="pt-BR" sz="6567"/>
              <a:t>Paraná;</a:t>
            </a:r>
            <a:endParaRPr sz="6567"/>
          </a:p>
          <a:p>
            <a:pPr marL="457200" lvl="0" indent="-332863" algn="just" rtl="0">
              <a:spcBef>
                <a:spcPts val="0"/>
              </a:spcBef>
              <a:spcAft>
                <a:spcPts val="0"/>
              </a:spcAft>
              <a:buSzPct val="100000"/>
              <a:buChar char="-"/>
            </a:pPr>
            <a:r>
              <a:rPr lang="pt-BR" sz="6567"/>
              <a:t>São Paulo;</a:t>
            </a:r>
            <a:endParaRPr sz="6567"/>
          </a:p>
          <a:p>
            <a:pPr marL="457200" lvl="0" indent="-332863" algn="just" rtl="0">
              <a:spcBef>
                <a:spcPts val="0"/>
              </a:spcBef>
              <a:spcAft>
                <a:spcPts val="0"/>
              </a:spcAft>
              <a:buSzPct val="100000"/>
              <a:buChar char="-"/>
            </a:pPr>
            <a:r>
              <a:rPr lang="pt-BR" sz="6567"/>
              <a:t>Rio de Janeiro;</a:t>
            </a:r>
            <a:endParaRPr sz="6567"/>
          </a:p>
          <a:p>
            <a:pPr marL="457200" lvl="0" indent="-332863" algn="just" rtl="0">
              <a:spcBef>
                <a:spcPts val="0"/>
              </a:spcBef>
              <a:spcAft>
                <a:spcPts val="0"/>
              </a:spcAft>
              <a:buSzPct val="100000"/>
              <a:buChar char="-"/>
            </a:pPr>
            <a:r>
              <a:rPr lang="pt-BR" sz="6567"/>
              <a:t>Minas Gerais;</a:t>
            </a:r>
            <a:endParaRPr sz="6567"/>
          </a:p>
          <a:p>
            <a:pPr marL="457200" lvl="0" indent="-332863" algn="just" rtl="0">
              <a:spcBef>
                <a:spcPts val="0"/>
              </a:spcBef>
              <a:spcAft>
                <a:spcPts val="0"/>
              </a:spcAft>
              <a:buSzPct val="100000"/>
              <a:buChar char="-"/>
            </a:pPr>
            <a:r>
              <a:rPr lang="pt-BR" sz="6567"/>
              <a:t>Mato Grosso;</a:t>
            </a:r>
            <a:endParaRPr sz="6567"/>
          </a:p>
          <a:p>
            <a:pPr marL="457200" lvl="0" indent="-332863" algn="just" rtl="0">
              <a:spcBef>
                <a:spcPts val="0"/>
              </a:spcBef>
              <a:spcAft>
                <a:spcPts val="0"/>
              </a:spcAft>
              <a:buSzPct val="100000"/>
              <a:buChar char="-"/>
            </a:pPr>
            <a:r>
              <a:rPr lang="pt-BR" sz="6567"/>
              <a:t>Distrito Federal;</a:t>
            </a:r>
            <a:endParaRPr sz="6567"/>
          </a:p>
          <a:p>
            <a:pPr marL="457200" lvl="0" indent="-332863" algn="just" rtl="0">
              <a:spcBef>
                <a:spcPts val="0"/>
              </a:spcBef>
              <a:spcAft>
                <a:spcPts val="0"/>
              </a:spcAft>
              <a:buSzPct val="100000"/>
              <a:buChar char="-"/>
            </a:pPr>
            <a:r>
              <a:rPr lang="pt-BR" sz="6567"/>
              <a:t>Maranhão.</a:t>
            </a:r>
            <a:endParaRPr sz="6567"/>
          </a:p>
          <a:p>
            <a:pPr marL="0" lvl="0" indent="0" algn="l" rtl="0">
              <a:spcBef>
                <a:spcPts val="1200"/>
              </a:spcBef>
              <a:spcAft>
                <a:spcPts val="0"/>
              </a:spcAft>
              <a:buNone/>
            </a:pPr>
            <a:endParaRPr sz="1800"/>
          </a:p>
          <a:p>
            <a:pPr marL="0" lvl="0" indent="0" algn="l" rtl="0">
              <a:spcBef>
                <a:spcPts val="1200"/>
              </a:spcBef>
              <a:spcAft>
                <a:spcPts val="1200"/>
              </a:spcAft>
              <a:buNone/>
            </a:pPr>
            <a:endParaRPr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Focus">
  <a:themeElements>
    <a:clrScheme name="Focus">
      <a:dk1>
        <a:srgbClr val="1B212C"/>
      </a:dk1>
      <a:lt1>
        <a:srgbClr val="FFFFFF"/>
      </a:lt1>
      <a:dk2>
        <a:srgbClr val="D9D9D9"/>
      </a:dk2>
      <a:lt2>
        <a:srgbClr val="82C7A5"/>
      </a:lt2>
      <a:accent1>
        <a:srgbClr val="0145AC"/>
      </a:accent1>
      <a:accent2>
        <a:srgbClr val="EECE1A"/>
      </a:accent2>
      <a:accent3>
        <a:srgbClr val="4E5567"/>
      </a:accent3>
      <a:accent4>
        <a:srgbClr val="F4D6AD"/>
      </a:accent4>
      <a:accent5>
        <a:srgbClr val="7890CD"/>
      </a:accent5>
      <a:accent6>
        <a:srgbClr val="F15E22"/>
      </a:accent6>
      <a:hlink>
        <a:srgbClr val="7890CD"/>
      </a:hlink>
      <a:folHlink>
        <a:srgbClr val="7890CD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100</Words>
  <Application>Microsoft Office PowerPoint</Application>
  <PresentationFormat>Apresentação na tela (16:9)</PresentationFormat>
  <Paragraphs>29</Paragraphs>
  <Slides>9</Slides>
  <Notes>9</Notes>
  <HiddenSlides>0</HiddenSlides>
  <MMClips>0</MMClips>
  <ScaleCrop>false</ScaleCrop>
  <HeadingPairs>
    <vt:vector size="6" baseType="variant">
      <vt:variant>
        <vt:lpstr>Fontes usadas</vt:lpstr>
      </vt:variant>
      <vt:variant>
        <vt:i4>3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9</vt:i4>
      </vt:variant>
    </vt:vector>
  </HeadingPairs>
  <TitlesOfParts>
    <vt:vector size="13" baseType="lpstr">
      <vt:lpstr>Montserrat</vt:lpstr>
      <vt:lpstr>Lato</vt:lpstr>
      <vt:lpstr>Arial</vt:lpstr>
      <vt:lpstr>Focus</vt:lpstr>
      <vt:lpstr>Relatório - OKR 01  Evento Educação para a Cidadania nas Escolas  </vt:lpstr>
      <vt:lpstr>Apresentação do PowerPoint</vt:lpstr>
      <vt:lpstr>FOTOS DO EVENTO</vt:lpstr>
      <vt:lpstr>Apresentação - Felipe Felisbino</vt:lpstr>
      <vt:lpstr>Apresentação - Raphael Bianchini</vt:lpstr>
      <vt:lpstr>Apresentação - Cristian de Oliveira</vt:lpstr>
      <vt:lpstr>Apresentação - Maria Claudia Hoepers</vt:lpstr>
      <vt:lpstr>Apresentação - Eduardo Janicsek Jara</vt:lpstr>
      <vt:lpstr>63 inscritos   56 participantes no dia  Sendo 22 participações presenciais e 34 online.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Relatório - OKR 01  Evento Educação para a Cidadania nas Escolas  </dc:title>
  <cp:lastModifiedBy>osbsc.executiva@gmail.com</cp:lastModifiedBy>
  <cp:revision>1</cp:revision>
  <dcterms:modified xsi:type="dcterms:W3CDTF">2022-07-01T14:57:13Z</dcterms:modified>
</cp:coreProperties>
</file>